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Morgan" userId="42442bda-0ec4-4478-bc8e-81fff44fd40a" providerId="ADAL" clId="{344CE43F-0E71-4610-B9FF-DE4639935B8F}"/>
    <pc:docChg chg="undo custSel modSld">
      <pc:chgData name="Tiffany Morgan" userId="42442bda-0ec4-4478-bc8e-81fff44fd40a" providerId="ADAL" clId="{344CE43F-0E71-4610-B9FF-DE4639935B8F}" dt="2022-12-02T20:43:00.292" v="45" actId="20577"/>
      <pc:docMkLst>
        <pc:docMk/>
      </pc:docMkLst>
      <pc:sldChg chg="modSp mod">
        <pc:chgData name="Tiffany Morgan" userId="42442bda-0ec4-4478-bc8e-81fff44fd40a" providerId="ADAL" clId="{344CE43F-0E71-4610-B9FF-DE4639935B8F}" dt="2022-12-02T20:43:00.292" v="45" actId="20577"/>
        <pc:sldMkLst>
          <pc:docMk/>
          <pc:sldMk cId="2626590435" sldId="256"/>
        </pc:sldMkLst>
        <pc:spChg chg="mod">
          <ac:chgData name="Tiffany Morgan" userId="42442bda-0ec4-4478-bc8e-81fff44fd40a" providerId="ADAL" clId="{344CE43F-0E71-4610-B9FF-DE4639935B8F}" dt="2022-12-02T20:43:00.292" v="45" actId="20577"/>
          <ac:spMkLst>
            <pc:docMk/>
            <pc:sldMk cId="2626590435" sldId="256"/>
            <ac:spMk id="3" creationId="{4DB60CC2-25D1-941F-991E-26DDB964A0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6A40-C50F-2AD7-90A3-EB0567BA8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88DE9-6764-2FCC-D0A5-891EAC97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D64E7-EC0B-182A-5598-01578DFC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331-118A-4389-8C12-57C3271F00A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D76CE-F171-A51E-4476-847DA406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D07C4-0C52-DD15-C8EB-9EA842A9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913-3C8B-473F-9ED9-7835FB67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7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FF08-8636-159D-513A-4BDBA351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A9165-DC19-829C-F79B-E2AD6C659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B8C38-1AEB-AB6C-780F-F2A54348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331-118A-4389-8C12-57C3271F00A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8B6C3-C8F8-CA27-AEBF-E9A39D89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B645D-D60F-41FC-7FD0-CA475B54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913-3C8B-473F-9ED9-7835FB67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2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03498-B94C-9637-A85E-3C7790B3B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7940E-CB5B-C49B-AF3D-6447336ED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9E1F0-6AE0-CC66-B488-C68D0A46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331-118A-4389-8C12-57C3271F00A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56425-066B-CA46-F1A3-4D3A7551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673-D29F-FEC8-FA5C-B8A6DA2D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913-3C8B-473F-9ED9-7835FB67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DD4D-783F-F341-1129-2697F71B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91D4D-7FB2-CEA3-7F70-9E774CD54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83E78-5F44-DD3F-74F3-2B029234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331-118A-4389-8C12-57C3271F00A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BF78B-BA39-DBF6-1C04-42F8DFFF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0808E-16A2-39E6-936F-6319613B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913-3C8B-473F-9ED9-7835FB67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D0EA-8800-CE59-8E71-869C7E19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F0F5D-863D-EF88-2D84-A9D97F100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3DF7E-C557-0FE5-0CF3-FD4E7BCD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331-118A-4389-8C12-57C3271F00A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5579A-B9A6-2E11-AF0E-23BAA3C4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734E4-2826-9A7A-1DA2-609E5847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913-3C8B-473F-9ED9-7835FB67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5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E22F-80FA-8682-59DC-236CB9A5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E620A-889F-D9C3-5396-AF1F28BA6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F2774-E5CB-606B-387B-58BA9C60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0DD46-31B4-8D65-BC6A-61AE0E23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331-118A-4389-8C12-57C3271F00A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4D2DC-2D26-D2B9-A890-528B645D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1E805-D530-C3FA-70AC-CC5E6BC3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913-3C8B-473F-9ED9-7835FB67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9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6B2A-24D6-37EF-BC04-6002EEE2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D4489-B7C2-FCA4-5B16-09B4760FA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38EF3-8759-AD23-A457-F4719DB37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2D5D7-FA23-F9AF-13CC-77FF71C0E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7D088-B213-9301-6963-F8613BCE2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69121-C239-643A-9FD5-40B9B2C7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331-118A-4389-8C12-57C3271F00A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960A0-AF25-2F1D-3956-F8F55D59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8C8119-C928-6412-2338-3A3264A1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913-3C8B-473F-9ED9-7835FB67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4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1C10-1F60-03F5-436C-202DBAC0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D00BE-98A9-F7CA-E056-B673B077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331-118A-4389-8C12-57C3271F00A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A92F9-9E1F-4567-1393-96FAB801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6BF22-1EC9-A8A2-FEA4-C77603F6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913-3C8B-473F-9ED9-7835FB67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3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C2736-D6D4-3785-88EB-ABADD00F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331-118A-4389-8C12-57C3271F00A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4EBFE-CC86-C993-A72C-8D14F713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769B6-1189-AA19-2558-F2241FFF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913-3C8B-473F-9ED9-7835FB67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9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567F-C408-F56B-664D-831B2FED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DE6CC-F91F-1711-4DE0-3945444F7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76ADC-FA8B-A6A5-C33F-C183CCDD6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9EA58-30B6-B934-34D4-34602205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331-118A-4389-8C12-57C3271F00A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81770-B096-F97D-3551-076277E5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07F32-5131-65F1-20D2-6DF518AB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913-3C8B-473F-9ED9-7835FB67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7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4EE3-8FDE-2BAE-A9FC-9B20DBA0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A745BC-4CD3-DACE-0C37-1ACA44EBD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4D136-BF13-F238-8D98-4EFD0B7C6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60227-D7C1-887B-8F78-A8ED81F6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331-118A-4389-8C12-57C3271F00A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3EE7F-D34D-1E0D-BD81-51D278CA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1431F-5D4F-31F9-0FE1-4D55C7C1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913-3C8B-473F-9ED9-7835FB67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8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25729-C260-0E20-2D41-B43A6197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4BDAC-EC3F-86F6-7746-1102664E7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B63E1-92D9-3140-DD8E-A85BF4513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7331-118A-4389-8C12-57C3271F00A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22A17-4D98-FE06-6B9E-44BB0B069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22413-B00E-7C4C-4F1C-88ADA5699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A0913-3C8B-473F-9ED9-7835FB67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3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://faithparent.marxhausen.net/2016/07/parenting-serve-and-return.html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FBA0-CE4C-AF04-5A0E-77FC8B0B8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04684"/>
            <a:ext cx="9419303" cy="1284077"/>
          </a:xfrm>
        </p:spPr>
        <p:txBody>
          <a:bodyPr>
            <a:normAutofit/>
          </a:bodyPr>
          <a:lstStyle/>
          <a:p>
            <a:r>
              <a:rPr lang="en-US" dirty="0">
                <a:latin typeface="Amasis MT Pro Black" panose="020B0604020202020204" pitchFamily="18" charset="0"/>
              </a:rPr>
              <a:t>Parent Education Portal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6E6B5-4917-26B1-1F28-816572F719C8}"/>
              </a:ext>
            </a:extLst>
          </p:cNvPr>
          <p:cNvSpPr txBox="1"/>
          <p:nvPr/>
        </p:nvSpPr>
        <p:spPr>
          <a:xfrm>
            <a:off x="2697124" y="1895559"/>
            <a:ext cx="623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the speaker </a:t>
            </a:r>
            <a:r>
              <a:rPr lang="en-US" dirty="0" smtClean="0"/>
              <a:t>icon below for a brief introduction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9035" y="1775425"/>
            <a:ext cx="609600" cy="60960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16"/>
    </mc:Choice>
    <mc:Fallback xmlns="">
      <p:transition spd="slow" advTm="7721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Amasis MT Pro Black</vt:lpstr>
      <vt:lpstr>Arial</vt:lpstr>
      <vt:lpstr>Calibri</vt:lpstr>
      <vt:lpstr>Calibri Light</vt:lpstr>
      <vt:lpstr>Office Theme</vt:lpstr>
      <vt:lpstr>Parent Education Portal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Education Portal</dc:title>
  <dc:creator>Tiffany Morgan</dc:creator>
  <cp:lastModifiedBy>Susie Lane</cp:lastModifiedBy>
  <cp:revision>7</cp:revision>
  <dcterms:created xsi:type="dcterms:W3CDTF">2022-10-26T19:54:44Z</dcterms:created>
  <dcterms:modified xsi:type="dcterms:W3CDTF">2023-03-21T20:21:42Z</dcterms:modified>
</cp:coreProperties>
</file>